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56" r:id="rId2"/>
    <p:sldId id="257" r:id="rId3"/>
    <p:sldId id="258" r:id="rId4"/>
    <p:sldId id="262" r:id="rId5"/>
    <p:sldId id="260" r:id="rId6"/>
    <p:sldId id="263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C89C87-79D2-AF29-7C80-720FE9D4890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128B01-78F0-99EF-5757-A627648BE28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9740510-6E5C-44EC-9466-524C2AD12D93}" type="datetimeFigureOut">
              <a:rPr lang="en-AU"/>
              <a:pPr>
                <a:defRPr/>
              </a:pPr>
              <a:t>26/07/2023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EAC74E6-8A14-F7A6-5B4A-54D57A450AC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084D8019-9662-F0B4-CDDB-32292CCAF4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250A91-DECA-1ED0-DBFE-FB602D688D4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EB6549-D7DF-D525-2A08-046A6E1FDD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10D2C37-B7E3-4299-A0C9-5ECDB52A821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0445C734-B7E0-6F66-41D9-89880D4569D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1C1DAA17-9BE3-C0CF-7511-A93E1B25B7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30F6C773-373B-0339-DE72-5227F47D3CD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6769B0-D75B-4795-982D-EB23D01C1651}" type="slidenum">
              <a:rPr lang="en-AU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89CA88-EF9B-7A0B-34DA-C063A5932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78D12B-1E9F-DF55-8A2B-D1C115223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69C4B2-58AA-80C1-289B-7B4DCC57E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1DFE3-09AC-4204-A306-134AAFCAC2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4939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26CB64-CCC6-EB7D-BF22-E4D06056B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0A5199-50AC-4AD1-B9A2-CB5683F21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998424-877B-F2CC-C753-ACA180B00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BF71A-968D-4561-AAC1-2A5E7A3A6A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3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70952A-0FE6-2476-B69D-AA12FDFF7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9E32CD-137D-CABE-E5AF-7CA98CE93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08268F-AFA6-7099-2A10-7267B4739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1013C-0BFD-44CC-8165-DD21882D03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2973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DF60F-6BEA-820F-AE87-54F3F0890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44B74E-F5A6-B09F-2A46-D127E72C3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99568F-EBD2-4D79-965E-2B211356B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3D5E3-4195-4BAA-BDD9-BC648F8C048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49418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0B638-FC30-37D7-475A-F31458AD6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16CC6A-F74F-62AD-71BD-490E0C2EB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6BC2E7-9ED1-2155-731E-CFEC458AC9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FA22F-56F4-4ABA-9A12-D3C165FFF1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051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9FCC012-790B-454F-AD4F-E0C159872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5A59DC7-7184-4FC9-7B1C-D9A599D69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05AC254-79FE-459D-AFD2-A6BD73F91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B6835-B75F-4B39-8973-E5181A4B9D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930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862DBDE-B51B-FBFF-F55D-C59C82D2D8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2D47242-9A76-A8C1-AAE9-ABDA38C14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C9751B5-83F2-66D0-9B52-ED16C0E1E1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7BFAD-011F-4E64-A610-0B47DC91EFA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3911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6680E93-C8CB-EFAD-19DC-828B3DA6B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8FA78F5-018E-02DA-A7F3-B278E32875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5EB3D09-B7A2-15C4-1C88-762600C19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539D1-3995-4B58-BEF3-34D8016337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2481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BD988E4-A132-4961-3DE1-18C33E2D1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9D83DDD-F840-7336-7814-F9F836B2B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36F2960-7122-01CD-6D99-3A987AD1A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2A12B-39E7-4319-99EF-D158F32033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8258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62E317D-F1F0-5A2B-FD6F-80789428A2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AD65379-8185-41E9-D881-6D194AAC7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8D55BF-3B04-47EE-A92C-A495ADBE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56A5E-88FE-41F4-8522-CEC9812561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123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3FD2AD-BDD9-FC08-2937-33E924812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C77925-6FCE-5AF2-75A6-B44673C5C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A0C6D05-ED90-C5D2-6525-16BDD1862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41041-4D59-4F6A-A1DF-2D6C606BE48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9068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98BA919-2B62-1522-AEBD-C074796CB8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60C769E8-C056-3A81-62B8-8549BBC1F1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1D1D7-CAC8-EC11-5A4A-B0AF99FAAD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AF91D6-D854-72A2-20F5-E7614399E4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91D84E-87B3-58C7-E734-BDEC524421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EBD414-FAA2-4394-A5A6-EB9FE57B30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B7BEF1E5-6BF0-3417-84E0-CA09EEFF22D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549275"/>
            <a:ext cx="9144000" cy="561657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Let me love thee, thou art claiming </a:t>
            </a:r>
          </a:p>
          <a:p>
            <a:r>
              <a:rPr lang="en-US" altLang="en-US" sz="4000" dirty="0"/>
              <a:t>Every feeling of my soul;</a:t>
            </a:r>
          </a:p>
          <a:p>
            <a:r>
              <a:rPr lang="en-US" altLang="en-US" sz="4000" dirty="0"/>
              <a:t>Let that love, in power prevailing,</a:t>
            </a:r>
          </a:p>
          <a:p>
            <a:r>
              <a:rPr lang="en-US" altLang="en-US" sz="4000" dirty="0"/>
              <a:t>Render thee my life, my all.</a:t>
            </a:r>
          </a:p>
          <a:p>
            <a:r>
              <a:rPr lang="en-US" altLang="en-US" sz="4000" dirty="0"/>
              <a:t>For life's burdens they are easy,</a:t>
            </a:r>
          </a:p>
          <a:p>
            <a:r>
              <a:rPr lang="en-US" altLang="en-US" sz="4000" dirty="0"/>
              <a:t>And life's sorrows lose their sting,</a:t>
            </a:r>
          </a:p>
          <a:p>
            <a:r>
              <a:rPr lang="en-US" altLang="en-US" sz="4000" dirty="0"/>
              <a:t>If they're carried, Lord, to please thee,</a:t>
            </a:r>
          </a:p>
          <a:p>
            <a:r>
              <a:rPr lang="en-US" altLang="en-US" sz="4000" dirty="0"/>
              <a:t>If their pain thy smile should win.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A4180096-1763-3B10-1C08-79D7FAC7B72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08993"/>
            <a:ext cx="9144000" cy="3240013"/>
          </a:xfrm>
        </p:spPr>
        <p:txBody>
          <a:bodyPr/>
          <a:lstStyle/>
          <a:p>
            <a:r>
              <a:rPr lang="en-US" altLang="en-US" dirty="0"/>
              <a:t>Chorus</a:t>
            </a:r>
          </a:p>
          <a:p>
            <a:r>
              <a:rPr lang="en-US" altLang="en-US" sz="4000" dirty="0"/>
              <a:t>Let me love thee,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,</a:t>
            </a:r>
          </a:p>
          <a:p>
            <a:r>
              <a:rPr lang="en-US" altLang="en-US" sz="4000" dirty="0"/>
              <a:t>Take my heart for ever;</a:t>
            </a:r>
          </a:p>
          <a:p>
            <a:r>
              <a:rPr lang="en-US" altLang="en-US" sz="4000" dirty="0"/>
              <a:t>Nothing but thy </a:t>
            </a:r>
            <a:r>
              <a:rPr lang="en-US" altLang="en-US" sz="4000" dirty="0" err="1"/>
              <a:t>favour</a:t>
            </a:r>
            <a:endParaRPr lang="en-US" altLang="en-US" sz="4000" dirty="0"/>
          </a:p>
          <a:p>
            <a:r>
              <a:rPr lang="en-US" altLang="en-US" sz="4000" dirty="0"/>
              <a:t>My soul can satisfy. 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58BCD0DE-14F6-FAB0-95D3-BD9A6FADEC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0713"/>
            <a:ext cx="9144000" cy="56165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Let me love thee, come revealing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All thy love has done for me.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Help my heart, so unbelieving,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By the sight of Calvary.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Let me see thy love, despising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All the shame my sin has brought,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By thy torments </a:t>
            </a:r>
            <a:r>
              <a:rPr lang="en-US" sz="4000" dirty="0" err="1"/>
              <a:t>realising</a:t>
            </a:r>
            <a:endParaRPr lang="en-US" sz="4000" dirty="0"/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What a price my pardon bought.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1E86A0C8-EE8A-B760-C1B3-7B9C5542BF2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844997"/>
            <a:ext cx="9144000" cy="3168005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Let me love thee, Saviour,</a:t>
            </a:r>
          </a:p>
          <a:p>
            <a:r>
              <a:rPr lang="en-US" altLang="en-US" sz="4000"/>
              <a:t>Take my heart for ever;</a:t>
            </a:r>
          </a:p>
          <a:p>
            <a:r>
              <a:rPr lang="en-US" altLang="en-US" sz="4000"/>
              <a:t>Nothing but thy favour</a:t>
            </a:r>
          </a:p>
          <a:p>
            <a:r>
              <a:rPr lang="en-US" altLang="en-US" sz="4000"/>
              <a:t>My soul can satisfy. </a:t>
            </a:r>
            <a:endParaRPr lang="en-AU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12780330-D28E-BD1F-B27D-47B1F59C85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6250"/>
            <a:ext cx="9144000" cy="54737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Let me love thee, I am gladdest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When I'm loving thee the best;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For in sunshine or in sadness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 can find in thee my rest.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Love will soften every sorrow,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Love will lighten every care,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Love unquestioning will follow,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Love will triumph, love will dare.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43C6F93C-6D3A-128A-63AD-52D42452B40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985"/>
            <a:ext cx="9144000" cy="3384029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Let me love thee, Saviour,</a:t>
            </a:r>
          </a:p>
          <a:p>
            <a:r>
              <a:rPr lang="en-US" altLang="en-US" sz="4000"/>
              <a:t>Take my heart for ever;</a:t>
            </a:r>
          </a:p>
          <a:p>
            <a:r>
              <a:rPr lang="en-US" altLang="en-US" sz="4000"/>
              <a:t>Nothing but thy favour</a:t>
            </a:r>
          </a:p>
          <a:p>
            <a:r>
              <a:rPr lang="en-US" altLang="en-US" sz="4000"/>
              <a:t>My soul can satisfy. </a:t>
            </a:r>
            <a:endParaRPr lang="en-AU" altLang="en-US" sz="4000"/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6CF3E199-29F9-C0C5-2CD2-174FE63B98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165850"/>
            <a:ext cx="6096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Let me love thee, thou art claiming </a:t>
            </a:r>
          </a:p>
          <a:p>
            <a:pPr eaLnBrk="1" hangingPunct="1"/>
            <a:r>
              <a:rPr lang="en-US" altLang="en-US" sz="1000"/>
              <a:t>Herbert H. Booth (1862-1926)</a:t>
            </a:r>
          </a:p>
          <a:p>
            <a:pPr eaLnBrk="1" hangingPunct="1"/>
            <a:r>
              <a:rPr lang="en-US" altLang="en-US" sz="1000"/>
              <a:t>© The General of The Salvation Army</a:t>
            </a:r>
            <a:endParaRPr lang="en-AU" altLang="en-US" sz="1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270</Words>
  <Application>Microsoft Office PowerPoint</Application>
  <PresentationFormat>Widescreen</PresentationFormat>
  <Paragraphs>46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Compaq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Cox</dc:creator>
  <cp:lastModifiedBy>Narelle Wheaton</cp:lastModifiedBy>
  <cp:revision>6</cp:revision>
  <dcterms:created xsi:type="dcterms:W3CDTF">2000-05-05T11:03:40Z</dcterms:created>
  <dcterms:modified xsi:type="dcterms:W3CDTF">2023-07-26T03:05:11Z</dcterms:modified>
</cp:coreProperties>
</file>